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1.png"/><Relationship Id="rId3" Type="http://schemas.openxmlformats.org/officeDocument/2006/relationships/image" Target="../media/image23.png"/><Relationship Id="rId4" Type="http://schemas.openxmlformats.org/officeDocument/2006/relationships/image" Target="../media/image1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3.png"/><Relationship Id="rId4" Type="http://schemas.openxmlformats.org/officeDocument/2006/relationships/image" Target="../media/image37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4.png"/><Relationship Id="rId3" Type="http://schemas.openxmlformats.org/officeDocument/2006/relationships/image" Target="../media/image23.png"/><Relationship Id="rId4" Type="http://schemas.openxmlformats.org/officeDocument/2006/relationships/image" Target="../media/image7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9.png"/><Relationship Id="rId3" Type="http://schemas.openxmlformats.org/officeDocument/2006/relationships/image" Target="../media/image1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Relationship Id="rId3" Type="http://schemas.openxmlformats.org/officeDocument/2006/relationships/image" Target="../media/image4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53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5.png"/><Relationship Id="rId3" Type="http://schemas.openxmlformats.org/officeDocument/2006/relationships/image" Target="../media/image68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6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73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15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1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17.png"/><Relationship Id="rId4" Type="http://schemas.openxmlformats.org/officeDocument/2006/relationships/image" Target="../media/image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png"/><Relationship Id="rId3" Type="http://schemas.openxmlformats.org/officeDocument/2006/relationships/image" Target="../media/image6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8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4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9.png"/><Relationship Id="rId3" Type="http://schemas.openxmlformats.org/officeDocument/2006/relationships/image" Target="../media/image8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6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4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1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4.jpg"/><Relationship Id="rId8" Type="http://schemas.openxmlformats.org/officeDocument/2006/relationships/image" Target="../media/image70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